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9" r:id="rId13"/>
    <p:sldId id="268" r:id="rId14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undo custSel addSld delSld modSld">
      <pc:chgData name="昇 井上" userId="41f7cb6301f82dfc" providerId="LiveId" clId="{385A7E26-344E-45FC-ADFA-EA3D4175B87D}" dt="2022-01-26T08:54:06.473" v="67" actId="1076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13T05:47:37.330" v="7" actId="20577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13T05:43:27.792" v="3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  <pc:sldChg chg="addSp delSp modSp add mod">
        <pc:chgData name="昇 井上" userId="41f7cb6301f82dfc" providerId="LiveId" clId="{385A7E26-344E-45FC-ADFA-EA3D4175B87D}" dt="2022-01-26T08:54:06.473" v="67" actId="1076"/>
        <pc:sldMkLst>
          <pc:docMk/>
          <pc:sldMk cId="3463584589" sldId="269"/>
        </pc:sldMkLst>
        <pc:spChg chg="mod">
          <ac:chgData name="昇 井上" userId="41f7cb6301f82dfc" providerId="LiveId" clId="{385A7E26-344E-45FC-ADFA-EA3D4175B87D}" dt="2022-01-26T08:53:00.922" v="47" actId="20577"/>
          <ac:spMkLst>
            <pc:docMk/>
            <pc:sldMk cId="3463584589" sldId="269"/>
            <ac:spMk id="2" creationId="{A6D62B81-A4E9-493B-9B99-625AAD109786}"/>
          </ac:spMkLst>
        </pc:spChg>
        <pc:spChg chg="mod">
          <ac:chgData name="昇 井上" userId="41f7cb6301f82dfc" providerId="LiveId" clId="{385A7E26-344E-45FC-ADFA-EA3D4175B87D}" dt="2022-01-26T08:53:41.580" v="62" actId="20577"/>
          <ac:spMkLst>
            <pc:docMk/>
            <pc:sldMk cId="3463584589" sldId="269"/>
            <ac:spMk id="16" creationId="{ECDEB8D5-CAF0-45AF-92F8-707F74E8526B}"/>
          </ac:spMkLst>
        </pc:spChg>
        <pc:picChg chg="add mod">
          <ac:chgData name="昇 井上" userId="41f7cb6301f82dfc" providerId="LiveId" clId="{385A7E26-344E-45FC-ADFA-EA3D4175B87D}" dt="2022-01-26T08:54:06.473" v="67" actId="1076"/>
          <ac:picMkLst>
            <pc:docMk/>
            <pc:sldMk cId="3463584589" sldId="269"/>
            <ac:picMk id="9" creationId="{D66FA8EC-852F-4E22-9E9B-84FEE3B234E3}"/>
          </ac:picMkLst>
        </pc:picChg>
        <pc:picChg chg="del">
          <ac:chgData name="昇 井上" userId="41f7cb6301f82dfc" providerId="LiveId" clId="{385A7E26-344E-45FC-ADFA-EA3D4175B87D}" dt="2022-01-26T08:53:04.566" v="48" actId="478"/>
          <ac:picMkLst>
            <pc:docMk/>
            <pc:sldMk cId="3463584589" sldId="269"/>
            <ac:picMk id="13" creationId="{261562E3-15FC-4984-B58B-3A40DDC9E328}"/>
          </ac:picMkLst>
        </pc:picChg>
        <pc:picChg chg="del">
          <ac:chgData name="昇 井上" userId="41f7cb6301f82dfc" providerId="LiveId" clId="{385A7E26-344E-45FC-ADFA-EA3D4175B87D}" dt="2022-01-26T08:53:09.148" v="50" actId="478"/>
          <ac:picMkLst>
            <pc:docMk/>
            <pc:sldMk cId="3463584589" sldId="269"/>
            <ac:picMk id="18" creationId="{1B0DDD04-9674-4CE3-AD5A-9B2541CC0783}"/>
          </ac:picMkLst>
        </pc:picChg>
      </pc:sldChg>
      <pc:sldChg chg="modSp add del mod">
        <pc:chgData name="昇 井上" userId="41f7cb6301f82dfc" providerId="LiveId" clId="{385A7E26-344E-45FC-ADFA-EA3D4175B87D}" dt="2022-01-26T08:53:18.290" v="54"/>
        <pc:sldMkLst>
          <pc:docMk/>
          <pc:sldMk cId="3717144584" sldId="270"/>
        </pc:sldMkLst>
        <pc:picChg chg="mod">
          <ac:chgData name="昇 井上" userId="41f7cb6301f82dfc" providerId="LiveId" clId="{385A7E26-344E-45FC-ADFA-EA3D4175B87D}" dt="2022-01-26T08:53:16.508" v="53" actId="1076"/>
          <ac:picMkLst>
            <pc:docMk/>
            <pc:sldMk cId="3717144584" sldId="270"/>
            <ac:picMk id="13" creationId="{261562E3-15FC-4984-B58B-3A40DDC9E3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2022/1/26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nanashifood-recruit.jp/job/-/info/list?es=0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eak-ramen.jp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>
                <a:hlinkClick r:id="rId4"/>
              </a:rPr>
              <a:t>https://nanashifood-recruit.jp/job/-/info/list?es=01</a:t>
            </a:r>
            <a:endParaRPr lang="en-US" altLang="ja-JP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フッター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https://www.eak-ramen.jp/</a:t>
            </a:r>
            <a:endParaRPr lang="en-US" altLang="ja-JP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D66FA8EC-852F-4E22-9E9B-84FEE3B234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666" y="3334293"/>
            <a:ext cx="7041472" cy="18007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84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143" y="142093"/>
            <a:ext cx="9931428" cy="5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526</Words>
  <Application>Microsoft Office PowerPoint</Application>
  <PresentationFormat>ワイド画面</PresentationFormat>
  <Paragraphs>96</Paragraphs>
  <Slides>13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13</vt:i4>
      </vt:variant>
    </vt:vector>
  </HeadingPairs>
  <TitlesOfParts>
    <vt:vector size="19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ラーメン店フレームワーク フッター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10</cp:revision>
  <dcterms:created xsi:type="dcterms:W3CDTF">2021-12-22T02:45:30Z</dcterms:created>
  <dcterms:modified xsi:type="dcterms:W3CDTF">2022-01-27T09:21:47Z</dcterms:modified>
</cp:coreProperties>
</file>